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odec Pro"/>
      <p:regular r:id="rId15"/>
    </p:embeddedFont>
    <p:embeddedFont>
      <p:font typeface="Codec Pro Bold"/>
      <p:regular r:id="rId16"/>
    </p:embeddedFont>
    <p:embeddedFont>
      <p:font typeface="Codec Pro ExtraBold"/>
      <p:regular r:id="rId17"/>
    </p:embeddedFont>
    <p:embeddedFont>
      <p:font typeface="Montserrat Light Bold"/>
      <p:regular r:id="rId18"/>
    </p:embeddedFont>
    <p:embeddedFont>
      <p:font typeface="Open Sans" panose="020B0606030504020204" pitchFamily="34" charset="0"/>
      <p:regular r:id="rId19"/>
      <p:bold r:id="rId20"/>
    </p:embeddedFont>
    <p:embeddedFont>
      <p:font typeface="Open Sans Bold"/>
      <p:regular r:id="rId21"/>
    </p:embeddedFont>
    <p:embeddedFont>
      <p:font typeface="Open Sauce"/>
      <p:regular r:id="rId22"/>
    </p:embeddedFont>
    <p:embeddedFont>
      <p:font typeface="Open Sauce Bold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67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863978" y="3968362"/>
            <a:ext cx="8395322" cy="5970671"/>
          </a:xfrm>
          <a:custGeom>
            <a:avLst/>
            <a:gdLst/>
            <a:ahLst/>
            <a:cxnLst/>
            <a:rect l="l" t="t" r="r" b="b"/>
            <a:pathLst>
              <a:path w="8395322" h="5970671">
                <a:moveTo>
                  <a:pt x="0" y="0"/>
                </a:moveTo>
                <a:lnTo>
                  <a:pt x="8395322" y="0"/>
                </a:lnTo>
                <a:lnTo>
                  <a:pt x="8395322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2728" b="-2728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52076"/>
            <a:ext cx="7604412" cy="270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serviços realizados serão analisados de forma integrada e apresentados em um relatório conclusivo, detalhando as atividades executadas, os recursos utilizados e a equipe envolvida, além da entrega dos produtos finais conforme as especificações do projeto.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410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6562" y="8430260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01826" y="8615914"/>
            <a:ext cx="13914359" cy="1180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4"/>
              </a:lnSpc>
            </a:pP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7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incluindoosserviços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07408"/>
            <a:ext cx="17811114" cy="719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1"/>
              </a:lnSpc>
            </a:pPr>
            <a:r>
              <a:rPr lang="en-US" sz="30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Eventuais atrasos causados por condições climáticas adversas ou outros imprevistos não serão penalizados. Para o andamento eficiente dos trabalhos, é essencial que a contratante forneça os documentos necessários (croqui, matrículas, contratos etc.). Os serviços oferecidos vão além de medições topográficas, consistindo em uma análise detalhada do imóvel e confrontantes, com base em Normas Técnicas e Legislação, semelhante a uma perícia judicial. Serviços adicionais não especificados serão negociados separadamente. Detalhes adicionais podem ser discutidos conforme o interesse na proposta.</a:t>
            </a: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2581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250052" y="-3510718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98322"/>
            <a:ext cx="5857379" cy="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25018" y="468213"/>
            <a:ext cx="1203569" cy="1203569"/>
          </a:xfrm>
          <a:custGeom>
            <a:avLst/>
            <a:gdLst/>
            <a:ahLst/>
            <a:cxnLst/>
            <a:rect l="l" t="t" r="r" b="b"/>
            <a:pathLst>
              <a:path w="1203569" h="1203569">
                <a:moveTo>
                  <a:pt x="0" y="0"/>
                </a:moveTo>
                <a:lnTo>
                  <a:pt x="1203569" y="0"/>
                </a:lnTo>
                <a:lnTo>
                  <a:pt x="1203569" y="1203569"/>
                </a:lnTo>
                <a:lnTo>
                  <a:pt x="0" y="1203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46619" y="1108098"/>
            <a:ext cx="13878399" cy="2017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5434" dirty="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EM LEVANTAMENTO TOPOGRÁFICO E GEORREFERENCIAMENTO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4451" y="5487395"/>
            <a:ext cx="5192673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</a:t>
            </a:r>
            <a:r>
              <a:rPr lang="en-US" sz="3199">
                <a:solidFill>
                  <a:srgbClr val="D07E38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1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229549" y="2924246"/>
            <a:ext cx="6372651" cy="5272879"/>
          </a:xfrm>
          <a:custGeom>
            <a:avLst/>
            <a:gdLst/>
            <a:ahLst/>
            <a:cxnLst/>
            <a:rect l="l" t="t" r="r" b="b"/>
            <a:pathLst>
              <a:path w="6372651" h="5272879">
                <a:moveTo>
                  <a:pt x="0" y="0"/>
                </a:moveTo>
                <a:lnTo>
                  <a:pt x="6372651" y="0"/>
                </a:lnTo>
                <a:lnTo>
                  <a:pt x="6372651" y="5272880"/>
                </a:lnTo>
                <a:lnTo>
                  <a:pt x="0" y="527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70" r="-355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185189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32722" y="559968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96473" y="-20206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83258" y="1140651"/>
            <a:ext cx="9121484" cy="98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9"/>
              </a:lnSpc>
            </a:pPr>
            <a:r>
              <a:rPr lang="en-US" sz="5228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REFERÊNCIAS TÉCNICAS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87339" y="3496404"/>
            <a:ext cx="14663693" cy="514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NBR 13.133 -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levantamento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topográfico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–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Procedimento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ABNT –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Associação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Técnicas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1994.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Especificações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Gerais para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Levantamentos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Geodésicos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- IBGE - Instituto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Geografia 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Estatística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Resolução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PR nº 22, de 21-07-1983,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Parâmetros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Transformação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Coordenadas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IBGE - Instituto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Geografia 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Estatística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Resolução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 Presidente do IBGE n° 1, de 25/02/2005 (R.PR 01/05).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 Técnica para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Georreferenciamento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Imóveis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Rurais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3a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Edição</a:t>
            </a:r>
            <a:endParaRPr lang="en-US" sz="222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Corregedoria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Geral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Justiça TOMO 1 E 2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PROVIMENTO CG N.º 36/2013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Lei 12.651/2012e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Decreto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7830/12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Lei dos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Registros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Públicos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6015/73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Instrução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Normativa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Nº 77</a:t>
            </a:r>
          </a:p>
          <a:p>
            <a:pPr algn="just">
              <a:lnSpc>
                <a:spcPts val="3108"/>
              </a:lnSpc>
            </a:pPr>
            <a:endParaRPr lang="en-US" sz="222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328680" cy="5496510"/>
          </a:xfrm>
          <a:custGeom>
            <a:avLst/>
            <a:gdLst/>
            <a:ahLst/>
            <a:cxnLst/>
            <a:rect l="l" t="t" r="r" b="b"/>
            <a:pathLst>
              <a:path w="7328680" h="5496510">
                <a:moveTo>
                  <a:pt x="0" y="0"/>
                </a:moveTo>
                <a:lnTo>
                  <a:pt x="7328680" y="0"/>
                </a:lnTo>
                <a:lnTo>
                  <a:pt x="7328680" y="5496510"/>
                </a:lnTo>
                <a:lnTo>
                  <a:pt x="0" y="5496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63024" y="4212965"/>
            <a:ext cx="7379548" cy="5534661"/>
          </a:xfrm>
          <a:custGeom>
            <a:avLst/>
            <a:gdLst/>
            <a:ahLst/>
            <a:cxnLst/>
            <a:rect l="l" t="t" r="r" b="b"/>
            <a:pathLst>
              <a:path w="7379548" h="5534661">
                <a:moveTo>
                  <a:pt x="0" y="0"/>
                </a:moveTo>
                <a:lnTo>
                  <a:pt x="7379548" y="0"/>
                </a:lnTo>
                <a:lnTo>
                  <a:pt x="7379548" y="5534661"/>
                </a:lnTo>
                <a:lnTo>
                  <a:pt x="0" y="5534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643782" cy="5102224"/>
          </a:xfrm>
          <a:custGeom>
            <a:avLst/>
            <a:gdLst/>
            <a:ahLst/>
            <a:cxnLst/>
            <a:rect l="l" t="t" r="r" b="b"/>
            <a:pathLst>
              <a:path w="7643782" h="5102224">
                <a:moveTo>
                  <a:pt x="0" y="0"/>
                </a:moveTo>
                <a:lnTo>
                  <a:pt x="7643782" y="0"/>
                </a:lnTo>
                <a:lnTo>
                  <a:pt x="7643782" y="5102224"/>
                </a:lnTo>
                <a:lnTo>
                  <a:pt x="0" y="5102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72549" y="3712165"/>
            <a:ext cx="7686751" cy="5546135"/>
          </a:xfrm>
          <a:custGeom>
            <a:avLst/>
            <a:gdLst/>
            <a:ahLst/>
            <a:cxnLst/>
            <a:rect l="l" t="t" r="r" b="b"/>
            <a:pathLst>
              <a:path w="7686751" h="5546135">
                <a:moveTo>
                  <a:pt x="0" y="0"/>
                </a:moveTo>
                <a:lnTo>
                  <a:pt x="7686751" y="0"/>
                </a:lnTo>
                <a:lnTo>
                  <a:pt x="7686751" y="5546135"/>
                </a:lnTo>
                <a:lnTo>
                  <a:pt x="0" y="5546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019" r="-25406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3670" y="18712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9298" b="-2403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33002" y="8278020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06016" y="4675159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2F2F2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86062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5383" y="3717018"/>
            <a:ext cx="16357027" cy="11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413</Words>
  <Application>Microsoft Office PowerPoint</Application>
  <PresentationFormat>Personalizar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Montserrat Light Bold</vt:lpstr>
      <vt:lpstr>Open Sauce</vt:lpstr>
      <vt:lpstr>Open Sans Bold</vt:lpstr>
      <vt:lpstr>Codec Pro Bold</vt:lpstr>
      <vt:lpstr>Codec Pro</vt:lpstr>
      <vt:lpstr>Arial</vt:lpstr>
      <vt:lpstr>Calibri</vt:lpstr>
      <vt:lpstr>Open Sauce Bold</vt:lpstr>
      <vt:lpstr>Open Sans</vt:lpstr>
      <vt:lpstr>Codec Pro ExtraBold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Cópia de Cópia de Green minimalist professional Business Proposal Presentation</dc:title>
  <cp:lastModifiedBy>Matheus Toledo</cp:lastModifiedBy>
  <cp:revision>2</cp:revision>
  <dcterms:created xsi:type="dcterms:W3CDTF">2006-08-16T00:00:00Z</dcterms:created>
  <dcterms:modified xsi:type="dcterms:W3CDTF">2024-11-18T20:22:31Z</dcterms:modified>
  <dc:identifier>DAGW2qe6I-o</dc:identifier>
</cp:coreProperties>
</file>